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Wikia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589240"/>
            <a:ext cx="3992488" cy="792088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Дегтярева Елена Александровна</a:t>
            </a:r>
          </a:p>
          <a:p>
            <a:r>
              <a:rPr lang="ru-RU" sz="2000" dirty="0" smtClean="0"/>
              <a:t>у</a:t>
            </a:r>
            <a:r>
              <a:rPr lang="ru-RU" sz="2000" dirty="0" smtClean="0"/>
              <a:t>читель </a:t>
            </a:r>
            <a:r>
              <a:rPr lang="ru-RU" sz="2000" dirty="0" smtClean="0"/>
              <a:t>английского языка</a:t>
            </a:r>
            <a:endParaRPr lang="ru-RU" sz="2000" dirty="0"/>
          </a:p>
        </p:txBody>
      </p:sp>
      <p:pic>
        <p:nvPicPr>
          <p:cNvPr id="4" name="Picture 2" descr="C:\ДЕГТЯРЕВА Е\проекты\вики\wikia\1.jpg"/>
          <p:cNvPicPr>
            <a:picLocks noChangeAspect="1" noChangeArrowheads="1"/>
          </p:cNvPicPr>
          <p:nvPr/>
        </p:nvPicPr>
        <p:blipFill>
          <a:blip r:embed="rId2" cstate="print"/>
          <a:srcRect r="87750" b="88693"/>
          <a:stretch>
            <a:fillRect/>
          </a:stretch>
        </p:blipFill>
        <p:spPr bwMode="auto">
          <a:xfrm>
            <a:off x="467544" y="1556792"/>
            <a:ext cx="2520280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Видеоролик</a:t>
            </a:r>
            <a:endParaRPr lang="ru-RU" b="1" dirty="0"/>
          </a:p>
        </p:txBody>
      </p:sp>
      <p:pic>
        <p:nvPicPr>
          <p:cNvPr id="9218" name="Picture 2" descr="C:\ДЕГТЯРЕВА Е\проекты\вики\wikia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683" y="1700808"/>
            <a:ext cx="8490841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Рабочая панель</a:t>
            </a:r>
            <a:endParaRPr lang="ru-RU" b="1" dirty="0"/>
          </a:p>
        </p:txBody>
      </p:sp>
      <p:pic>
        <p:nvPicPr>
          <p:cNvPr id="1026" name="Picture 2" descr="C:\ДЕГТЯРЕВА Е\проекты\вики\wikia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29600" cy="254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Управляющие кнопки</a:t>
            </a:r>
            <a:endParaRPr lang="ru-RU" b="1" dirty="0"/>
          </a:p>
        </p:txBody>
      </p:sp>
      <p:pic>
        <p:nvPicPr>
          <p:cNvPr id="2050" name="Picture 2" descr="C:\ДЕГТЯРЕВА Е\проекты\вики\wikia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9144000" cy="17314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99592" y="2060848"/>
            <a:ext cx="8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ссылка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7707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</a:t>
            </a:r>
            <a:r>
              <a:rPr lang="ru-RU" sz="2400" b="1" dirty="0" smtClean="0"/>
              <a:t>екст набираем как в вики</a:t>
            </a:r>
            <a:endParaRPr lang="ru-RU" sz="2400" b="1" dirty="0"/>
          </a:p>
        </p:txBody>
      </p:sp>
      <p:pic>
        <p:nvPicPr>
          <p:cNvPr id="3074" name="Picture 2" descr="C:\ДЕГТЯРЕВА Е\проекты\вики\wikia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193091" cy="2644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Шаблоны</a:t>
            </a:r>
            <a:endParaRPr lang="ru-RU" b="1" dirty="0"/>
          </a:p>
        </p:txBody>
      </p:sp>
      <p:pic>
        <p:nvPicPr>
          <p:cNvPr id="4098" name="Picture 2" descr="C:\ДЕГТЯРЕВА Е\проекты\вики\wikia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628800"/>
            <a:ext cx="8016313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Загрузка</a:t>
            </a:r>
            <a:endParaRPr lang="ru-RU" b="1" dirty="0"/>
          </a:p>
        </p:txBody>
      </p:sp>
      <p:pic>
        <p:nvPicPr>
          <p:cNvPr id="5122" name="Picture 2" descr="C:\ДЕГТЯРЕВА Е\проекты\вики\wikia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10" y="1556793"/>
            <a:ext cx="8591108" cy="33843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5157192"/>
            <a:ext cx="7423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Удобно, что не надо связывать картинку с текстом через ссылку, </a:t>
            </a:r>
          </a:p>
          <a:p>
            <a:r>
              <a:rPr lang="ru-RU" sz="2000" b="1" dirty="0" smtClean="0"/>
              <a:t>просто нужно ее загрузить или найти через поисковик 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ДЕГТЯРЕВА Е\проекты\вики\wikia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32440" cy="5789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Слайд-шоу</a:t>
            </a:r>
            <a:endParaRPr lang="ru-RU" b="1" dirty="0"/>
          </a:p>
        </p:txBody>
      </p:sp>
      <p:pic>
        <p:nvPicPr>
          <p:cNvPr id="7170" name="Picture 2" descr="C:\ДЕГТЯРЕВА Е\проекты\вики\wikia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7263" r="1750"/>
          <a:stretch>
            <a:fillRect/>
          </a:stretch>
        </p:blipFill>
        <p:spPr bwMode="auto">
          <a:xfrm>
            <a:off x="539552" y="1268760"/>
            <a:ext cx="7812360" cy="5306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ДЕГТЯРЕВА Е\проекты\вики\wikia\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644130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Wikia</vt:lpstr>
      <vt:lpstr>Рабочая панель</vt:lpstr>
      <vt:lpstr>Управляющие кнопки</vt:lpstr>
      <vt:lpstr>текст набираем как в вики</vt:lpstr>
      <vt:lpstr>Шаблоны</vt:lpstr>
      <vt:lpstr>Загрузка</vt:lpstr>
      <vt:lpstr>Слайд 7</vt:lpstr>
      <vt:lpstr>Слайд-шоу</vt:lpstr>
      <vt:lpstr>Слайд 9</vt:lpstr>
      <vt:lpstr>Видеоролик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Wikia</dc:title>
  <dc:creator>Елена</dc:creator>
  <cp:lastModifiedBy>Елена Дегтярева </cp:lastModifiedBy>
  <cp:revision>2</cp:revision>
  <dcterms:created xsi:type="dcterms:W3CDTF">2012-03-05T23:13:16Z</dcterms:created>
  <dcterms:modified xsi:type="dcterms:W3CDTF">2012-03-06T07:37:37Z</dcterms:modified>
</cp:coreProperties>
</file>