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1pPr>
            <a:lvl2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2pPr>
            <a:lvl3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3pPr>
            <a:lvl4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4pPr>
            <a:lvl5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5pPr>
            <a:lvl6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6pPr>
            <a:lvl7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7pPr>
            <a:lvl8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8pPr>
            <a:lvl9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z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CAPZLES manual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>
                <a:solidFill>
                  <a:srgbClr val="000000"/>
                </a:solidFill>
              </a:rPr>
              <a:t>Онлайн сервис</a:t>
            </a:r>
            <a:r>
              <a:rPr lang="en-US" sz="2400">
                <a:solidFill>
                  <a:srgbClr val="000000"/>
                </a:solidFill>
                <a:hlinkClick r:id="rId3"/>
              </a:rPr>
              <a:t>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Capzles</a:t>
            </a:r>
            <a:r>
              <a:rPr lang="en-US" sz="2400">
                <a:solidFill>
                  <a:srgbClr val="000000"/>
                </a:solidFill>
              </a:rPr>
              <a:t> предназначен для создания публикации ( позволяет объединить фотографии, видео и тексты) мультимедийных и текстовых файлов, объединенный в некоей единой временной ленте.</a:t>
            </a:r>
          </a:p>
        </p:txBody>
      </p:sp>
      <p:sp>
        <p:nvSpPr>
          <p:cNvPr id="25" name="Shape 25"/>
          <p:cNvSpPr/>
          <p:nvPr/>
        </p:nvSpPr>
        <p:spPr>
          <a:xfrm>
            <a:off x="3567112" y="1520425"/>
            <a:ext cx="2009775" cy="800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6" name="Shape 26"/>
          <p:cNvSpPr txBox="1"/>
          <p:nvPr/>
        </p:nvSpPr>
        <p:spPr>
          <a:xfrm>
            <a:off x="5999300" y="5883250"/>
            <a:ext cx="2994000" cy="614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/>
              <a:t>А. БАДАНОВ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РЕгистрируемся</a:t>
            </a:r>
          </a:p>
        </p:txBody>
      </p:sp>
      <p:sp>
        <p:nvSpPr>
          <p:cNvPr id="32" name="Shape 32"/>
          <p:cNvSpPr/>
          <p:nvPr/>
        </p:nvSpPr>
        <p:spPr>
          <a:xfrm>
            <a:off x="0" y="-175137"/>
            <a:ext cx="5836851" cy="460200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4541151" y="2229062"/>
            <a:ext cx="4374885" cy="343262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34" name="Shape 34"/>
          <p:cNvCxnSpPr/>
          <p:nvPr/>
        </p:nvCxnSpPr>
        <p:spPr>
          <a:xfrm>
            <a:off x="5036150" y="1067575"/>
            <a:ext cx="1160399" cy="3643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Создаем первую публикацию. Основной инструментарий</a:t>
            </a:r>
          </a:p>
        </p:txBody>
      </p:sp>
      <p:sp>
        <p:nvSpPr>
          <p:cNvPr id="40" name="Shape 40"/>
          <p:cNvSpPr/>
          <p:nvPr/>
        </p:nvSpPr>
        <p:spPr>
          <a:xfrm>
            <a:off x="162450" y="198942"/>
            <a:ext cx="6695550" cy="265616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1" name="Shape 41"/>
          <p:cNvSpPr/>
          <p:nvPr/>
        </p:nvSpPr>
        <p:spPr>
          <a:xfrm>
            <a:off x="1241625" y="1641628"/>
            <a:ext cx="7902374" cy="42412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42" name="Shape 42"/>
          <p:cNvCxnSpPr/>
          <p:nvPr/>
        </p:nvCxnSpPr>
        <p:spPr>
          <a:xfrm rot="10800000" flipH="1">
            <a:off x="1705800" y="800700"/>
            <a:ext cx="1903200" cy="5221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3" name="Shape 43"/>
          <p:cNvCxnSpPr/>
          <p:nvPr/>
        </p:nvCxnSpPr>
        <p:spPr>
          <a:xfrm>
            <a:off x="3980200" y="800675"/>
            <a:ext cx="1949400" cy="2158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Настраиваем заголовок и комментарий, теги и категогию</a:t>
            </a:r>
          </a:p>
        </p:txBody>
      </p:sp>
      <p:sp>
        <p:nvSpPr>
          <p:cNvPr id="49" name="Shape 49"/>
          <p:cNvSpPr/>
          <p:nvPr/>
        </p:nvSpPr>
        <p:spPr>
          <a:xfrm>
            <a:off x="820025" y="487212"/>
            <a:ext cx="3048000" cy="4676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0" name="Shape 50"/>
          <p:cNvSpPr/>
          <p:nvPr/>
        </p:nvSpPr>
        <p:spPr>
          <a:xfrm>
            <a:off x="5563412" y="556487"/>
            <a:ext cx="3076575" cy="48863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51" name="Shape 51"/>
          <p:cNvCxnSpPr/>
          <p:nvPr/>
        </p:nvCxnSpPr>
        <p:spPr>
          <a:xfrm rot="10800000">
            <a:off x="3446399" y="5175425"/>
            <a:ext cx="870300" cy="905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2" name="Shape 52"/>
          <p:cNvCxnSpPr/>
          <p:nvPr/>
        </p:nvCxnSpPr>
        <p:spPr>
          <a:xfrm rot="10800000" flipH="1">
            <a:off x="6428650" y="5001275"/>
            <a:ext cx="371400" cy="916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Грузим контент пачками или линейно</a:t>
            </a:r>
          </a:p>
        </p:txBody>
      </p:sp>
      <p:sp>
        <p:nvSpPr>
          <p:cNvPr id="58" name="Shape 58"/>
          <p:cNvSpPr/>
          <p:nvPr/>
        </p:nvSpPr>
        <p:spPr>
          <a:xfrm>
            <a:off x="104425" y="165004"/>
            <a:ext cx="6644177" cy="35109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9" name="Shape 59"/>
          <p:cNvSpPr/>
          <p:nvPr/>
        </p:nvSpPr>
        <p:spPr>
          <a:xfrm>
            <a:off x="2854600" y="2492327"/>
            <a:ext cx="6289401" cy="343468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Дизайн и выбор фонового изображения</a:t>
            </a:r>
          </a:p>
        </p:txBody>
      </p:sp>
      <p:sp>
        <p:nvSpPr>
          <p:cNvPr id="65" name="Shape 65"/>
          <p:cNvSpPr/>
          <p:nvPr/>
        </p:nvSpPr>
        <p:spPr>
          <a:xfrm>
            <a:off x="230037" y="247925"/>
            <a:ext cx="2905125" cy="4876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6" name="Shape 66"/>
          <p:cNvSpPr/>
          <p:nvPr/>
        </p:nvSpPr>
        <p:spPr>
          <a:xfrm>
            <a:off x="2866200" y="3114875"/>
            <a:ext cx="6219775" cy="2584377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67" name="Shape 67"/>
          <p:cNvCxnSpPr/>
          <p:nvPr/>
        </p:nvCxnSpPr>
        <p:spPr>
          <a:xfrm rot="10800000">
            <a:off x="1288075" y="3458000"/>
            <a:ext cx="1485299" cy="2576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8" name="Shape 68"/>
          <p:cNvCxnSpPr/>
          <p:nvPr/>
        </p:nvCxnSpPr>
        <p:spPr>
          <a:xfrm rot="10800000" flipH="1">
            <a:off x="5349475" y="4966699"/>
            <a:ext cx="1148699" cy="106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9" name="Shape 69"/>
          <p:cNvCxnSpPr/>
          <p:nvPr/>
        </p:nvCxnSpPr>
        <p:spPr>
          <a:xfrm rot="10800000">
            <a:off x="4154375" y="3597199"/>
            <a:ext cx="1183499" cy="2436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Грузим фоновую музыку</a:t>
            </a:r>
          </a:p>
        </p:txBody>
      </p:sp>
      <p:sp>
        <p:nvSpPr>
          <p:cNvPr id="75" name="Shape 75"/>
          <p:cNvSpPr/>
          <p:nvPr/>
        </p:nvSpPr>
        <p:spPr>
          <a:xfrm>
            <a:off x="181026" y="552961"/>
            <a:ext cx="8505773" cy="489782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Приватные настройки публикации. Делимся с миром Получаем код</a:t>
            </a:r>
          </a:p>
        </p:txBody>
      </p:sp>
      <p:sp>
        <p:nvSpPr>
          <p:cNvPr id="81" name="Shape 81"/>
          <p:cNvSpPr/>
          <p:nvPr/>
        </p:nvSpPr>
        <p:spPr>
          <a:xfrm>
            <a:off x="213062" y="147012"/>
            <a:ext cx="2962275" cy="36861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3690099" y="2695452"/>
            <a:ext cx="5453900" cy="322692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3" name="Shape 83"/>
          <p:cNvSpPr/>
          <p:nvPr/>
        </p:nvSpPr>
        <p:spPr>
          <a:xfrm>
            <a:off x="3361650" y="147012"/>
            <a:ext cx="2838450" cy="3238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cxnSp>
        <p:nvCxnSpPr>
          <p:cNvPr id="84" name="Shape 84"/>
          <p:cNvCxnSpPr/>
          <p:nvPr/>
        </p:nvCxnSpPr>
        <p:spPr>
          <a:xfrm rot="10800000">
            <a:off x="1647775" y="2819800"/>
            <a:ext cx="1415699" cy="3191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5" name="Shape 85"/>
          <p:cNvCxnSpPr/>
          <p:nvPr/>
        </p:nvCxnSpPr>
        <p:spPr>
          <a:xfrm rot="10800000">
            <a:off x="4490625" y="2645624"/>
            <a:ext cx="1578299" cy="3423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6" name="Shape 86"/>
          <p:cNvCxnSpPr/>
          <p:nvPr/>
        </p:nvCxnSpPr>
        <p:spPr>
          <a:xfrm rot="10800000" flipH="1">
            <a:off x="6126950" y="4931624"/>
            <a:ext cx="208800" cy="1172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7" name="Shape 87"/>
          <p:cNvCxnSpPr/>
          <p:nvPr/>
        </p:nvCxnSpPr>
        <p:spPr>
          <a:xfrm rot="10800000">
            <a:off x="6034175" y="4038124"/>
            <a:ext cx="1914599" cy="204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УДАЧИ!</a:t>
            </a:r>
          </a:p>
        </p:txBody>
      </p:sp>
      <p:sp>
        <p:nvSpPr>
          <p:cNvPr id="93" name="Shape 93"/>
          <p:cNvSpPr/>
          <p:nvPr/>
        </p:nvSpPr>
        <p:spPr>
          <a:xfrm>
            <a:off x="3533400" y="2634125"/>
            <a:ext cx="2077199" cy="12183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PresentationFormat>Экран (4:3)</PresentationFormat>
  <Paragraphs>11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/>
      <vt:lpstr>CAPZLES manual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CAPZLES manual</dc:title>
  <dc:creator>Администратор</dc:creator>
  <cp:lastModifiedBy>DNA7 X86</cp:lastModifiedBy>
  <cp:revision>1</cp:revision>
  <dcterms:modified xsi:type="dcterms:W3CDTF">2013-02-15T13:49:01Z</dcterms:modified>
</cp:coreProperties>
</file>