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1pPr>
            <a:lvl2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3pPr>
            <a:lvl4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4pPr>
            <a:lvl5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5pPr>
            <a:lvl6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6pPr>
            <a:lvl7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7pPr>
            <a:lvl8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8pPr>
            <a:lvl9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poof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3937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/>
              <a:t>KERPOOF manual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773500" y="2804537"/>
            <a:ext cx="7772400" cy="27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Создание наглядностей, своих мультиков, рисование картин, написание историй в картинках, конструирование, - все это и многое другое красочно и ярко можно соорудить с помощью online студии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Kerpoof.</a:t>
            </a:r>
            <a:r>
              <a:rPr lang="en-US"/>
              <a:t> 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5051425" y="6349350"/>
            <a:ext cx="3893699" cy="420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800"/>
              <a:t>А. БАДАНОВ</a:t>
            </a:r>
          </a:p>
        </p:txBody>
      </p:sp>
      <p:sp>
        <p:nvSpPr>
          <p:cNvPr id="26" name="Shape 26"/>
          <p:cNvSpPr/>
          <p:nvPr/>
        </p:nvSpPr>
        <p:spPr>
          <a:xfrm>
            <a:off x="1443037" y="558300"/>
            <a:ext cx="6257925" cy="11811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Делимся с миром (открыв доступ) и получаем ссылку</a:t>
            </a:r>
          </a:p>
        </p:txBody>
      </p:sp>
      <p:sp>
        <p:nvSpPr>
          <p:cNvPr id="85" name="Shape 85"/>
          <p:cNvSpPr/>
          <p:nvPr/>
        </p:nvSpPr>
        <p:spPr>
          <a:xfrm>
            <a:off x="1947862" y="775937"/>
            <a:ext cx="5248275" cy="4429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513593" y="479031"/>
            <a:ext cx="6116812" cy="539604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Поле для рисования и инструментарий</a:t>
            </a:r>
          </a:p>
        </p:txBody>
      </p:sp>
      <p:sp>
        <p:nvSpPr>
          <p:cNvPr id="97" name="Shape 97"/>
          <p:cNvSpPr/>
          <p:nvPr/>
        </p:nvSpPr>
        <p:spPr>
          <a:xfrm>
            <a:off x="1134400" y="285424"/>
            <a:ext cx="6647183" cy="558965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Созданный рисунок можно сохранить на сервисе, но и на ПК в формате JPG</a:t>
            </a:r>
          </a:p>
        </p:txBody>
      </p:sp>
      <p:sp>
        <p:nvSpPr>
          <p:cNvPr id="103" name="Shape 103"/>
          <p:cNvSpPr/>
          <p:nvPr/>
        </p:nvSpPr>
        <p:spPr>
          <a:xfrm>
            <a:off x="347662" y="366712"/>
            <a:ext cx="7711999" cy="55911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Создание рисунки- сценки, плаката</a:t>
            </a:r>
          </a:p>
        </p:txBody>
      </p:sp>
      <p:sp>
        <p:nvSpPr>
          <p:cNvPr id="109" name="Shape 109"/>
          <p:cNvSpPr/>
          <p:nvPr/>
        </p:nvSpPr>
        <p:spPr>
          <a:xfrm>
            <a:off x="1171575" y="428625"/>
            <a:ext cx="6204513" cy="5473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Выбираем фон</a:t>
            </a:r>
          </a:p>
        </p:txBody>
      </p:sp>
      <p:sp>
        <p:nvSpPr>
          <p:cNvPr id="115" name="Shape 115"/>
          <p:cNvSpPr/>
          <p:nvPr/>
        </p:nvSpPr>
        <p:spPr>
          <a:xfrm>
            <a:off x="1138237" y="369628"/>
            <a:ext cx="6867525" cy="5505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Используя инструментарий создаем рисунок</a:t>
            </a:r>
          </a:p>
        </p:txBody>
      </p:sp>
      <p:sp>
        <p:nvSpPr>
          <p:cNvPr id="121" name="Shape 121"/>
          <p:cNvSpPr/>
          <p:nvPr/>
        </p:nvSpPr>
        <p:spPr>
          <a:xfrm>
            <a:off x="1352550" y="361950"/>
            <a:ext cx="5807473" cy="553364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Можно добавить текстовый комментарий и текстовые объекты на русском языке</a:t>
            </a:r>
          </a:p>
        </p:txBody>
      </p:sp>
      <p:sp>
        <p:nvSpPr>
          <p:cNvPr id="127" name="Shape 127"/>
          <p:cNvSpPr/>
          <p:nvPr/>
        </p:nvSpPr>
        <p:spPr>
          <a:xfrm>
            <a:off x="2847975" y="1952625"/>
            <a:ext cx="3448050" cy="2952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97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Если не хватает объектов их можно нарисовать и добавить. Когда работа завершена её можно сохранить на сервисе или на компьютер в формате JPG</a:t>
            </a:r>
          </a:p>
        </p:txBody>
      </p:sp>
      <p:sp>
        <p:nvSpPr>
          <p:cNvPr id="133" name="Shape 133"/>
          <p:cNvSpPr/>
          <p:nvPr/>
        </p:nvSpPr>
        <p:spPr>
          <a:xfrm>
            <a:off x="0" y="458289"/>
            <a:ext cx="9143999" cy="52398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171575" y="428625"/>
            <a:ext cx="6204513" cy="5473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Регистрируемся</a:t>
            </a:r>
          </a:p>
        </p:txBody>
      </p:sp>
      <p:sp>
        <p:nvSpPr>
          <p:cNvPr id="32" name="Shape 32"/>
          <p:cNvSpPr/>
          <p:nvPr/>
        </p:nvSpPr>
        <p:spPr>
          <a:xfrm>
            <a:off x="3147050" y="160550"/>
            <a:ext cx="5801929" cy="50811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" name="Shape 33"/>
          <p:cNvSpPr/>
          <p:nvPr/>
        </p:nvSpPr>
        <p:spPr>
          <a:xfrm>
            <a:off x="457200" y="396712"/>
            <a:ext cx="2362200" cy="38195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" name="Shape 34"/>
          <p:cNvSpPr/>
          <p:nvPr/>
        </p:nvSpPr>
        <p:spPr>
          <a:xfrm>
            <a:off x="1730175" y="2466342"/>
            <a:ext cx="4157716" cy="330732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cxnSp>
        <p:nvCxnSpPr>
          <p:cNvPr id="35" name="Shape 35"/>
          <p:cNvCxnSpPr/>
          <p:nvPr/>
        </p:nvCxnSpPr>
        <p:spPr>
          <a:xfrm rot="10800000" flipH="1">
            <a:off x="5489900" y="456024"/>
            <a:ext cx="3227399" cy="5577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" name="Shape 36"/>
          <p:cNvCxnSpPr/>
          <p:nvPr/>
        </p:nvCxnSpPr>
        <p:spPr>
          <a:xfrm flipH="1">
            <a:off x="1613725" y="315725"/>
            <a:ext cx="6489599" cy="2385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" name="Shape 37"/>
          <p:cNvCxnSpPr/>
          <p:nvPr/>
        </p:nvCxnSpPr>
        <p:spPr>
          <a:xfrm>
            <a:off x="1718875" y="2876500"/>
            <a:ext cx="1473300" cy="911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Cоздаём тематический мультфильм. Выбираем тематику</a:t>
            </a:r>
          </a:p>
        </p:txBody>
      </p:sp>
      <p:sp>
        <p:nvSpPr>
          <p:cNvPr id="145" name="Shape 145"/>
          <p:cNvSpPr/>
          <p:nvPr/>
        </p:nvSpPr>
        <p:spPr>
          <a:xfrm>
            <a:off x="1363691" y="423625"/>
            <a:ext cx="6416616" cy="52970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Выбираем сцену</a:t>
            </a:r>
          </a:p>
        </p:txBody>
      </p:sp>
      <p:sp>
        <p:nvSpPr>
          <p:cNvPr id="151" name="Shape 151"/>
          <p:cNvSpPr/>
          <p:nvPr/>
        </p:nvSpPr>
        <p:spPr>
          <a:xfrm>
            <a:off x="1526309" y="353712"/>
            <a:ext cx="6091381" cy="51233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Выбираем объекты и применяем к ним действие. Выбираем фон, титры</a:t>
            </a:r>
          </a:p>
        </p:txBody>
      </p:sp>
      <p:sp>
        <p:nvSpPr>
          <p:cNvPr id="157" name="Shape 157"/>
          <p:cNvSpPr/>
          <p:nvPr/>
        </p:nvSpPr>
        <p:spPr>
          <a:xfrm>
            <a:off x="685382" y="240675"/>
            <a:ext cx="7773235" cy="546766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58" name="Shape 158"/>
          <p:cNvCxnSpPr/>
          <p:nvPr/>
        </p:nvCxnSpPr>
        <p:spPr>
          <a:xfrm rot="10800000">
            <a:off x="4209499" y="5086649"/>
            <a:ext cx="3087000" cy="771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9" name="Shape 159"/>
          <p:cNvCxnSpPr/>
          <p:nvPr/>
        </p:nvCxnSpPr>
        <p:spPr>
          <a:xfrm rot="10800000" flipH="1">
            <a:off x="1771500" y="1069850"/>
            <a:ext cx="2139899" cy="4928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Так формируется действие в 4 канала</a:t>
            </a:r>
          </a:p>
        </p:txBody>
      </p:sp>
      <p:sp>
        <p:nvSpPr>
          <p:cNvPr id="165" name="Shape 165"/>
          <p:cNvSpPr/>
          <p:nvPr/>
        </p:nvSpPr>
        <p:spPr>
          <a:xfrm>
            <a:off x="683185" y="224412"/>
            <a:ext cx="7777628" cy="55186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Сохраняем работу и делимся её. Получаем ссылку</a:t>
            </a:r>
          </a:p>
        </p:txBody>
      </p:sp>
      <p:sp>
        <p:nvSpPr>
          <p:cNvPr id="171" name="Shape 171"/>
          <p:cNvSpPr/>
          <p:nvPr/>
        </p:nvSpPr>
        <p:spPr>
          <a:xfrm>
            <a:off x="502443" y="500931"/>
            <a:ext cx="8139113" cy="537414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59627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Дополнительная информация</a:t>
            </a:r>
          </a:p>
        </p:txBody>
      </p:sp>
      <p:sp>
        <p:nvSpPr>
          <p:cNvPr id="177" name="Shape 177"/>
          <p:cNvSpPr/>
          <p:nvPr/>
        </p:nvSpPr>
        <p:spPr>
          <a:xfrm>
            <a:off x="457200" y="275187"/>
            <a:ext cx="4019069" cy="34662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8" name="Shape 178"/>
          <p:cNvSpPr/>
          <p:nvPr/>
        </p:nvSpPr>
        <p:spPr>
          <a:xfrm>
            <a:off x="4095750" y="2247537"/>
            <a:ext cx="4591050" cy="2924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9" name="Shape 179"/>
          <p:cNvSpPr txBox="1"/>
          <p:nvPr/>
        </p:nvSpPr>
        <p:spPr>
          <a:xfrm>
            <a:off x="526200" y="3963950"/>
            <a:ext cx="3034199" cy="1227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Чем больше у вас работ - тем больше бонусов на которые можно "отовариться в магазине"</a:t>
            </a:r>
          </a:p>
        </p:txBody>
      </p:sp>
      <p:cxnSp>
        <p:nvCxnSpPr>
          <p:cNvPr id="180" name="Shape 180"/>
          <p:cNvCxnSpPr/>
          <p:nvPr/>
        </p:nvCxnSpPr>
        <p:spPr>
          <a:xfrm rot="10800000" flipH="1">
            <a:off x="754200" y="2683675"/>
            <a:ext cx="982199" cy="1332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1" name="Shape 181"/>
          <p:cNvSpPr txBox="1"/>
          <p:nvPr/>
        </p:nvSpPr>
        <p:spPr>
          <a:xfrm>
            <a:off x="5068950" y="561275"/>
            <a:ext cx="3770999" cy="1280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Ваши работы</a:t>
            </a:r>
          </a:p>
        </p:txBody>
      </p:sp>
      <p:cxnSp>
        <p:nvCxnSpPr>
          <p:cNvPr id="182" name="Shape 182"/>
          <p:cNvCxnSpPr/>
          <p:nvPr/>
        </p:nvCxnSpPr>
        <p:spPr>
          <a:xfrm>
            <a:off x="5700375" y="999750"/>
            <a:ext cx="140100" cy="1411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Инструментарий для работы в группе (классе) с учителем</a:t>
            </a:r>
          </a:p>
        </p:txBody>
      </p:sp>
      <p:sp>
        <p:nvSpPr>
          <p:cNvPr id="188" name="Shape 188"/>
          <p:cNvSpPr/>
          <p:nvPr/>
        </p:nvSpPr>
        <p:spPr>
          <a:xfrm>
            <a:off x="1662510" y="464830"/>
            <a:ext cx="5818978" cy="54102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Удачи</a:t>
            </a:r>
          </a:p>
        </p:txBody>
      </p:sp>
      <p:sp>
        <p:nvSpPr>
          <p:cNvPr id="194" name="Shape 194"/>
          <p:cNvSpPr/>
          <p:nvPr/>
        </p:nvSpPr>
        <p:spPr>
          <a:xfrm>
            <a:off x="3519600" y="2806350"/>
            <a:ext cx="2104800" cy="11048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Создание и работа с интерактивной карточкой</a:t>
            </a:r>
          </a:p>
        </p:txBody>
      </p:sp>
      <p:sp>
        <p:nvSpPr>
          <p:cNvPr id="43" name="Shape 43"/>
          <p:cNvSpPr/>
          <p:nvPr/>
        </p:nvSpPr>
        <p:spPr>
          <a:xfrm>
            <a:off x="1592530" y="446150"/>
            <a:ext cx="5958938" cy="525648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Выбираем фон</a:t>
            </a:r>
          </a:p>
        </p:txBody>
      </p:sp>
      <p:sp>
        <p:nvSpPr>
          <p:cNvPr id="49" name="Shape 49"/>
          <p:cNvSpPr/>
          <p:nvPr/>
        </p:nvSpPr>
        <p:spPr>
          <a:xfrm>
            <a:off x="1476375" y="481012"/>
            <a:ext cx="5454575" cy="51926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100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Вводим с клавиатуры или с помощью букв слова и если сово правильное на выбранном фоне появятки картинки со стрелочками, кликая по ним вы набираете баллы и снова слово и т.д. Работу можно распечатать.</a:t>
            </a:r>
          </a:p>
        </p:txBody>
      </p:sp>
      <p:sp>
        <p:nvSpPr>
          <p:cNvPr id="55" name="Shape 55"/>
          <p:cNvSpPr/>
          <p:nvPr/>
        </p:nvSpPr>
        <p:spPr>
          <a:xfrm>
            <a:off x="1785285" y="434887"/>
            <a:ext cx="5573427" cy="52160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67800" y="6019712"/>
            <a:ext cx="7808399" cy="58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Создание дестких публикаций</a:t>
            </a:r>
          </a:p>
        </p:txBody>
      </p:sp>
      <p:sp>
        <p:nvSpPr>
          <p:cNvPr id="61" name="Shape 61"/>
          <p:cNvSpPr/>
          <p:nvPr/>
        </p:nvSpPr>
        <p:spPr>
          <a:xfrm>
            <a:off x="1134958" y="427397"/>
            <a:ext cx="6452835" cy="50406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Выбираем тематику публикации</a:t>
            </a:r>
          </a:p>
        </p:txBody>
      </p:sp>
      <p:sp>
        <p:nvSpPr>
          <p:cNvPr id="67" name="Shape 67"/>
          <p:cNvSpPr/>
          <p:nvPr/>
        </p:nvSpPr>
        <p:spPr>
          <a:xfrm>
            <a:off x="200025" y="500062"/>
            <a:ext cx="8165132" cy="54716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С помощью инструментария сервиса наполняем публикацию контентом</a:t>
            </a:r>
          </a:p>
        </p:txBody>
      </p:sp>
      <p:sp>
        <p:nvSpPr>
          <p:cNvPr id="73" name="Shape 73"/>
          <p:cNvSpPr/>
          <p:nvPr/>
        </p:nvSpPr>
        <p:spPr>
          <a:xfrm>
            <a:off x="438150" y="438150"/>
            <a:ext cx="7478412" cy="54102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Создав книгу можно её сохранить на сервисе, получить ссылку, распечатать</a:t>
            </a:r>
          </a:p>
        </p:txBody>
      </p:sp>
      <p:sp>
        <p:nvSpPr>
          <p:cNvPr id="79" name="Shape 79"/>
          <p:cNvSpPr/>
          <p:nvPr/>
        </p:nvSpPr>
        <p:spPr>
          <a:xfrm>
            <a:off x="495300" y="428625"/>
            <a:ext cx="7083481" cy="52115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PresentationFormat>Экран (4:3)</PresentationFormat>
  <Paragraphs>29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/>
      <vt:lpstr>KERPOOF manual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KERPOOF manual</dc:title>
  <dc:creator>Администратор</dc:creator>
  <cp:lastModifiedBy>DNA7 X86</cp:lastModifiedBy>
  <cp:revision>1</cp:revision>
  <dcterms:modified xsi:type="dcterms:W3CDTF">2013-02-15T13:43:46Z</dcterms:modified>
</cp:coreProperties>
</file>